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62" r:id="rId4"/>
    <p:sldId id="258" r:id="rId5"/>
    <p:sldId id="263" r:id="rId6"/>
    <p:sldId id="259" r:id="rId7"/>
    <p:sldId id="261" r:id="rId8"/>
    <p:sldId id="264" r:id="rId9"/>
    <p:sldId id="260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84"/>
    <p:restoredTop sz="87102"/>
  </p:normalViewPr>
  <p:slideViewPr>
    <p:cSldViewPr snapToGrid="0" snapToObjects="1">
      <p:cViewPr varScale="1">
        <p:scale>
          <a:sx n="88" d="100"/>
          <a:sy n="88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7E19F-8AA7-D640-9CAC-198516162FC5}" type="datetimeFigureOut">
              <a:rPr lang="en-US" smtClean="0"/>
              <a:t>4/22/19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F0D76-F88D-6C4C-B744-D3C61AF9A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29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F0D76-F88D-6C4C-B744-D3C61AF9A3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8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299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5763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48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706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84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12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93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551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060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23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511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E253A-D292-C340-A2EB-AFA6D78E2B37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5E47D44-7285-2146-AE03-BAA5D0A750F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676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3.tiff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1D5BA-0445-D144-A5D2-30FCA92741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Push it All The Way 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895493-32E1-DB48-A4D0-087C8C3EE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Kevin Stokes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A7E2DE9-7B1C-BE49-8F8F-2EE3C6DC70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70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321">
        <p:fade/>
      </p:transition>
    </mc:Choice>
    <mc:Fallback>
      <p:transition spd="med" advTm="133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5CCB3-1BE9-1C4F-A1C8-4E352ED0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Push-Ups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AE876-914C-AD44-BAA8-CDB70966E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Hands shoulder width apart</a:t>
            </a:r>
          </a:p>
          <a:p>
            <a:r>
              <a:rPr lang="en-US" dirty="0"/>
              <a:t>Flat back entire way up and down</a:t>
            </a:r>
          </a:p>
          <a:p>
            <a:r>
              <a:rPr lang="en-US" dirty="0"/>
              <a:t>Bend at elbows until around 90 degrees</a:t>
            </a:r>
          </a:p>
          <a:p>
            <a:r>
              <a:rPr lang="en-US" dirty="0"/>
              <a:t>Fully extend at top of push up</a:t>
            </a:r>
          </a:p>
          <a:p>
            <a:r>
              <a:rPr lang="en-US" dirty="0"/>
              <a:t>Works the chest and the core muscles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EE3F79-DC2B-FB48-9B05-1553E80004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2340" y="2491409"/>
            <a:ext cx="4272514" cy="297493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F6E3287-CE23-1A46-B38F-1878B38CB3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7871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8349">
        <p15:prstTrans prst="drape"/>
      </p:transition>
    </mc:Choice>
    <mc:Fallback>
      <p:transition spd="slow" advTm="183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F10E5-808E-C74A-9BC2-50B685A58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05ABE-DDAF-0945-9E1B-FED3F7A1A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=T4Ku7cEW5MA&amp;authuser=1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F3D70A0-3CC6-AB43-9632-BFE49AACBF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60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1149">
        <p:fade/>
      </p:transition>
    </mc:Choice>
    <mc:Fallback>
      <p:transition spd="med" advTm="311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54951-82C8-D949-9C5F-0EAEB8A3D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Push-Ups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1A044-B19D-4747-A1F5-01628C145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Hands placed under your body in form of a diamond</a:t>
            </a:r>
          </a:p>
          <a:p>
            <a:r>
              <a:rPr lang="en-US" dirty="0"/>
              <a:t>Same flat back principal</a:t>
            </a:r>
          </a:p>
          <a:p>
            <a:r>
              <a:rPr lang="en-US" dirty="0"/>
              <a:t>90 degree bend if possible</a:t>
            </a:r>
          </a:p>
          <a:p>
            <a:r>
              <a:rPr lang="en-US" dirty="0"/>
              <a:t>Full extend at the top</a:t>
            </a:r>
          </a:p>
          <a:p>
            <a:r>
              <a:rPr lang="en-US" dirty="0"/>
              <a:t>Targeting the triceps and chest more specifically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CFDC5A-B9AD-A94F-872E-B10F51542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0322" y="3326296"/>
            <a:ext cx="3804532" cy="2140049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325C08D-5AEF-5447-BAF3-E32B09C690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93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6259">
        <p:split orient="vert"/>
      </p:transition>
    </mc:Choice>
    <mc:Fallback>
      <p:transition spd="slow" advTm="1625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B4511-AE2E-834B-8836-A4285374A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FD4CD-D379-1749-8685-EF3991617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=YN1siCXlo9Y&amp;authuser=1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F21A8D5-CD40-AD45-9879-FD8A54A6EA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45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767">
        <p:fade/>
      </p:transition>
    </mc:Choice>
    <mc:Fallback>
      <p:transition spd="med" advTm="257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95D4-B682-C04F-B84F-C2121195F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Clap/Power Push-Ups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2213D-C9AB-D542-ACA5-E217B1E49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Hands placed around shoulder width maybe a little closer, most powerful position</a:t>
            </a:r>
          </a:p>
          <a:p>
            <a:r>
              <a:rPr lang="en-US" dirty="0"/>
              <a:t>Body inline, no arch in back</a:t>
            </a:r>
          </a:p>
          <a:p>
            <a:r>
              <a:rPr lang="en-US" dirty="0"/>
              <a:t>Lower as if regular push up</a:t>
            </a:r>
          </a:p>
          <a:p>
            <a:r>
              <a:rPr lang="en-US" dirty="0"/>
              <a:t>Full power and extension as quickly as you can pushing off ground</a:t>
            </a:r>
          </a:p>
          <a:p>
            <a:r>
              <a:rPr lang="en-US" dirty="0"/>
              <a:t>As you return to the ground bend at elbows to cushion and take off stress on joints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BC2259B-5658-6245-A299-D4426019D3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21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20884">
        <p:circle/>
      </p:transition>
    </mc:Choice>
    <mc:Fallback>
      <p:transition spd="slow" advTm="20884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311F4-D7E3-4142-BA1F-CB45E2355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Clap/Power Cont.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FA3BD-B9F8-FE4C-9819-E56997A3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time between reps, most out of each rep</a:t>
            </a:r>
          </a:p>
          <a:p>
            <a:r>
              <a:rPr lang="en-US" dirty="0"/>
              <a:t>Explosive workout for fast twitch muscle, plyometric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4B598-B2B4-CA4A-898C-CFB0FF2D6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805" y="3090287"/>
            <a:ext cx="5448049" cy="267585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54AFE9F-FA64-954C-81C1-09FB2E2B63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2600"/>
      </p:ext>
    </p:extLst>
  </p:cSld>
  <p:clrMapOvr>
    <a:masterClrMapping/>
  </p:clrMapOvr>
  <p:transition spd="med" advTm="1102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795D9-4417-F843-8919-170CE4627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7D605-A946-A944-993A-347E75CFC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=PdBftHWvy10&amp;authuser=1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6641A1E-B071-4A44-835B-6C4968AF7F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06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1090">
        <p:fade/>
      </p:transition>
    </mc:Choice>
    <mc:Fallback>
      <p:transition spd="med" advTm="310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C4E2-F64A-F64F-AA81-1B9D39C6E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Decline Push-Ups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CE16B-F0E0-9C4E-B1D3-68B469FE2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Elevate feet on a bench or a step, etc.</a:t>
            </a:r>
          </a:p>
          <a:p>
            <a:r>
              <a:rPr lang="en-US" dirty="0"/>
              <a:t>Stack hands under shoulders</a:t>
            </a:r>
          </a:p>
          <a:p>
            <a:r>
              <a:rPr lang="en-US" dirty="0"/>
              <a:t>Stay tight and balanced going up and down</a:t>
            </a:r>
          </a:p>
          <a:p>
            <a:r>
              <a:rPr lang="en-US" dirty="0"/>
              <a:t>Muscles targeted here are the chest and shoulders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1FC4B3-F693-1945-B84E-1C01FF51F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312" y="4000294"/>
            <a:ext cx="6234542" cy="205739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9E410A2-873A-2E43-AC2F-078ACF6F8C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584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5206">
        <p15:prstTrans prst="fallOver"/>
      </p:transition>
    </mc:Choice>
    <mc:Fallback>
      <p:transition spd="slow" advTm="152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05FAE-D0C6-E946-B7FA-B6D97BD1A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6F43D-7326-9B4A-A5AD-CFB92037D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=SkMrJ3ACxcQ&amp;authuser=1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098E4B4-8894-2E43-92ED-01062D47B2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95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804">
        <p:fade/>
      </p:transition>
    </mc:Choice>
    <mc:Fallback>
      <p:transition spd="med" advTm="258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{17CE2BED-15B7-6D4E-8743-A1478E5D9CB7}tf10001119</Template>
  <TotalTime>1168</TotalTime>
  <Words>263</Words>
  <Application>Microsoft Macintosh PowerPoint</Application>
  <PresentationFormat>Widescreen</PresentationFormat>
  <Paragraphs>37</Paragraphs>
  <Slides>10</Slides>
  <Notes>1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Gill Sans MT</vt:lpstr>
      <vt:lpstr>Gallery</vt:lpstr>
      <vt:lpstr>Push it All The Way Up</vt:lpstr>
      <vt:lpstr>Standard Push-Ups</vt:lpstr>
      <vt:lpstr>Demonstration</vt:lpstr>
      <vt:lpstr>Diamond Push-Ups</vt:lpstr>
      <vt:lpstr>Demonstration</vt:lpstr>
      <vt:lpstr>Clap/Power Push-Ups</vt:lpstr>
      <vt:lpstr>Clap/Power Cont. </vt:lpstr>
      <vt:lpstr>Demonstration</vt:lpstr>
      <vt:lpstr>Decline Push-Ups</vt:lpstr>
      <vt:lpstr>Demonstration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Push it All The Way Up</dc:title>
  <dc:creator>Microsoft Office User</dc:creator>
  <cp:lastModifiedBy>Microsoft Office User</cp:lastModifiedBy>
  <cp:revision>7</cp:revision>
  <dcterms:created xsi:type="dcterms:W3CDTF">2019-04-22T04:02:22Z</dcterms:created>
  <dcterms:modified xsi:type="dcterms:W3CDTF">2019-04-22T23:30:35Z</dcterms:modified>
</cp:coreProperties>
</file>